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2"/>
  </p:sldIdLst>
  <p:sldSz cx="10058400" cy="7772400"/>
  <p:notesSz cx="6858000" cy="9144000"/>
  <p:embeddedFontLst>
    <p:embeddedFont>
      <p:font typeface="Canva Sans Bold" panose="020B0604020202020204" charset="0"/>
      <p:regular r:id="rId3"/>
    </p:embeddedFont>
    <p:embeddedFont>
      <p:font typeface="Garet 1" panose="020B0604020202020204" charset="0"/>
      <p:regular r:id="rId4"/>
    </p:embeddedFont>
    <p:embeddedFont>
      <p:font typeface="Garet 2 Light" panose="020B0604020202020204" charset="0"/>
      <p:regular r:id="rId5"/>
    </p:embeddedFont>
    <p:embeddedFont>
      <p:font typeface="Inria Serif Bold" panose="020B0604020202020204" charset="0"/>
      <p:regular r:id="rId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62" d="100"/>
          <a:sy n="62" d="100"/>
        </p:scale>
        <p:origin x="1220" y="4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font" Target="fonts/font1.fntdata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4.fntdata"/><Relationship Id="rId5" Type="http://schemas.openxmlformats.org/officeDocument/2006/relationships/font" Target="fonts/font3.fntdata"/><Relationship Id="rId10" Type="http://schemas.openxmlformats.org/officeDocument/2006/relationships/tableStyles" Target="tableStyles.xml"/><Relationship Id="rId4" Type="http://schemas.openxmlformats.org/officeDocument/2006/relationships/font" Target="fonts/font2.fntdata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058400" cy="7772400"/>
          </a:xfrm>
          <a:custGeom>
            <a:avLst/>
            <a:gdLst/>
            <a:ahLst/>
            <a:cxnLst/>
            <a:rect l="l" t="t" r="r" b="b"/>
            <a:pathLst>
              <a:path w="10058400" h="7772400">
                <a:moveTo>
                  <a:pt x="0" y="0"/>
                </a:moveTo>
                <a:lnTo>
                  <a:pt x="10058400" y="0"/>
                </a:lnTo>
                <a:lnTo>
                  <a:pt x="10058400" y="7772400"/>
                </a:lnTo>
                <a:lnTo>
                  <a:pt x="0" y="77724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1136" t="-16176" r="-1136" b="-16176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AutoShape 3"/>
          <p:cNvSpPr/>
          <p:nvPr/>
        </p:nvSpPr>
        <p:spPr>
          <a:xfrm>
            <a:off x="2389169" y="6195078"/>
            <a:ext cx="1304098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4" name="AutoShape 4"/>
          <p:cNvSpPr/>
          <p:nvPr/>
        </p:nvSpPr>
        <p:spPr>
          <a:xfrm>
            <a:off x="6365133" y="6195078"/>
            <a:ext cx="1304098" cy="0"/>
          </a:xfrm>
          <a:prstGeom prst="line">
            <a:avLst/>
          </a:prstGeom>
          <a:ln w="19050" cap="rnd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" name="TextBox 5"/>
          <p:cNvSpPr txBox="1"/>
          <p:nvPr/>
        </p:nvSpPr>
        <p:spPr>
          <a:xfrm>
            <a:off x="2210132" y="927100"/>
            <a:ext cx="5638136" cy="10040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247"/>
              </a:lnSpc>
            </a:pPr>
            <a:r>
              <a:rPr lang="en-US" sz="5891" b="1">
                <a:solidFill>
                  <a:srgbClr val="000000"/>
                </a:solidFill>
                <a:latin typeface="Inria Serif Bold"/>
                <a:ea typeface="Inria Serif Bold"/>
                <a:cs typeface="Inria Serif Bold"/>
                <a:sym typeface="Inria Serif Bold"/>
              </a:rPr>
              <a:t>CERTIFICATE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2210132" y="2073145"/>
            <a:ext cx="5638136" cy="3681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46"/>
              </a:lnSpc>
            </a:pPr>
            <a:r>
              <a:rPr lang="en-US" sz="2176" spc="635">
                <a:solidFill>
                  <a:srgbClr val="000000"/>
                </a:solidFill>
                <a:latin typeface="Garet 1"/>
                <a:ea typeface="Garet 1"/>
                <a:cs typeface="Garet 1"/>
                <a:sym typeface="Garet 1"/>
              </a:rPr>
              <a:t>OF ACHIEVEMENT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3415891" y="2584069"/>
            <a:ext cx="3226617" cy="2117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4"/>
              </a:lnSpc>
            </a:pPr>
            <a:r>
              <a:rPr lang="en-US" sz="1253">
                <a:solidFill>
                  <a:srgbClr val="000000"/>
                </a:solidFill>
                <a:latin typeface="Garet 1"/>
                <a:ea typeface="Garet 1"/>
                <a:cs typeface="Garet 1"/>
                <a:sym typeface="Garet 1"/>
              </a:rPr>
              <a:t>The certificate is presented to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2497083" y="4895633"/>
            <a:ext cx="5064235" cy="52976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128"/>
              </a:lnSpc>
            </a:pPr>
            <a:r>
              <a:rPr lang="en-US" sz="1520" dirty="0">
                <a:solidFill>
                  <a:srgbClr val="000000"/>
                </a:solidFill>
                <a:latin typeface="Garet 1"/>
                <a:ea typeface="Garet 1"/>
                <a:cs typeface="Garet 1"/>
                <a:sym typeface="Garet 1"/>
              </a:rPr>
              <a:t>For achieving their rehabilitation goals and participating in the Progress Parade!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6429569" y="6584078"/>
            <a:ext cx="1175226" cy="3011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3"/>
              </a:lnSpc>
            </a:pPr>
            <a:r>
              <a:rPr lang="en-US" sz="888">
                <a:solidFill>
                  <a:srgbClr val="000000"/>
                </a:solidFill>
                <a:latin typeface="Garet 2 Light"/>
                <a:ea typeface="Garet 2 Light"/>
                <a:cs typeface="Garet 2 Light"/>
                <a:sym typeface="Garet 2 Light"/>
              </a:rPr>
              <a:t>{Another team leader}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186095" y="6312758"/>
            <a:ext cx="1662173" cy="211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9"/>
              </a:lnSpc>
            </a:pPr>
            <a:r>
              <a:rPr lang="en-US" sz="1256">
                <a:solidFill>
                  <a:srgbClr val="000000"/>
                </a:solidFill>
                <a:latin typeface="Garet 1"/>
                <a:ea typeface="Garet 1"/>
                <a:cs typeface="Garet 1"/>
                <a:sym typeface="Garet 1"/>
              </a:rPr>
              <a:t>{Name}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2453605" y="6571436"/>
            <a:ext cx="1175226" cy="1488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43"/>
              </a:lnSpc>
            </a:pPr>
            <a:r>
              <a:rPr lang="en-US" sz="888">
                <a:solidFill>
                  <a:srgbClr val="000000"/>
                </a:solidFill>
                <a:latin typeface="Garet 2 Light"/>
                <a:ea typeface="Garet 2 Light"/>
                <a:cs typeface="Garet 2 Light"/>
                <a:sym typeface="Garet 2 Light"/>
              </a:rPr>
              <a:t>Administrator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2210132" y="6300116"/>
            <a:ext cx="1662173" cy="21171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759"/>
              </a:lnSpc>
            </a:pPr>
            <a:r>
              <a:rPr lang="en-US" sz="1256">
                <a:solidFill>
                  <a:srgbClr val="000000"/>
                </a:solidFill>
                <a:latin typeface="Garet 1"/>
                <a:ea typeface="Garet 1"/>
                <a:cs typeface="Garet 1"/>
                <a:sym typeface="Garet 1"/>
              </a:rPr>
              <a:t>{Name}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38968" y="3451137"/>
            <a:ext cx="7180461" cy="8189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000"/>
              </a:lnSpc>
            </a:pPr>
            <a:r>
              <a:rPr lang="en-US" sz="4400" b="1" dirty="0">
                <a:solidFill>
                  <a:srgbClr val="000000"/>
                </a:solidFill>
                <a:latin typeface="Canva Sans Bold"/>
                <a:ea typeface="Canva Sans Bold"/>
                <a:cs typeface="Canva Sans Bold"/>
                <a:sym typeface="Canva Sans Bold"/>
              </a:rPr>
              <a:t>{Insert Resident Name}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</Words>
  <Application>Microsoft Office PowerPoint</Application>
  <PresentationFormat>Custom</PresentationFormat>
  <Paragraphs>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Canva Sans Bold</vt:lpstr>
      <vt:lpstr>Garet 1</vt:lpstr>
      <vt:lpstr>Calibri</vt:lpstr>
      <vt:lpstr>Inria Serif Bold</vt:lpstr>
      <vt:lpstr>Garet 2 Light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Colorful simple achievement certificate</dc:title>
  <cp:lastModifiedBy>Nathan Wooden</cp:lastModifiedBy>
  <cp:revision>2</cp:revision>
  <dcterms:created xsi:type="dcterms:W3CDTF">2006-08-16T00:00:00Z</dcterms:created>
  <dcterms:modified xsi:type="dcterms:W3CDTF">2025-06-06T17:04:49Z</dcterms:modified>
  <dc:identifier>DAGoSOq1EE0</dc:identifier>
</cp:coreProperties>
</file>